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EBC51-56C4-4F14-BE21-AB21B48253E2}" v="173" dt="2021-03-15T11:38:54.931"/>
    <p1510:client id="{625A0E21-F217-B357-9210-C62398621A72}" v="135" dt="2021-03-15T11:49:53.201"/>
    <p1510:client id="{78510489-842E-C7E7-46DF-F8C8AD0D8C57}" v="2705" dt="2021-03-15T15:39:08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5E57F-41E8-4CE9-8DBC-EA09E8BF760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3EA3B5-4CED-46B6-A5B9-5268BEAD25C7}">
      <dgm:prSet/>
      <dgm:spPr/>
      <dgm:t>
        <a:bodyPr/>
        <a:lstStyle/>
        <a:p>
          <a:r>
            <a:rPr lang="pl-PL"/>
            <a:t>- Green stripe on the Irish flag represent the Catholics</a:t>
          </a:r>
          <a:endParaRPr lang="en-US"/>
        </a:p>
      </dgm:t>
    </dgm:pt>
    <dgm:pt modelId="{343EE1B5-5575-4723-AD45-E8B4E3A3968D}" type="parTrans" cxnId="{6E13E3EF-B865-43A1-BF9B-6A9369754085}">
      <dgm:prSet/>
      <dgm:spPr/>
      <dgm:t>
        <a:bodyPr/>
        <a:lstStyle/>
        <a:p>
          <a:endParaRPr lang="en-US"/>
        </a:p>
      </dgm:t>
    </dgm:pt>
    <dgm:pt modelId="{027E9DE8-29B2-45D0-936D-2042C5813407}" type="sibTrans" cxnId="{6E13E3EF-B865-43A1-BF9B-6A9369754085}">
      <dgm:prSet/>
      <dgm:spPr/>
      <dgm:t>
        <a:bodyPr/>
        <a:lstStyle/>
        <a:p>
          <a:endParaRPr lang="en-US"/>
        </a:p>
      </dgm:t>
    </dgm:pt>
    <dgm:pt modelId="{B96D9562-7795-44DB-9AFC-9DE5EFA13AE1}">
      <dgm:prSet/>
      <dgm:spPr/>
      <dgm:t>
        <a:bodyPr/>
        <a:lstStyle/>
        <a:p>
          <a:r>
            <a:rPr lang="pl-PL"/>
            <a:t>- St. Patrick used green shamrock to tell pagans about Holly Trinity</a:t>
          </a:r>
          <a:endParaRPr lang="en-US"/>
        </a:p>
      </dgm:t>
    </dgm:pt>
    <dgm:pt modelId="{ABEE3981-AAEE-493B-A6B3-CC429D36ABEE}" type="parTrans" cxnId="{6320E44C-7704-4E3D-8E84-330B0E05D348}">
      <dgm:prSet/>
      <dgm:spPr/>
      <dgm:t>
        <a:bodyPr/>
        <a:lstStyle/>
        <a:p>
          <a:endParaRPr lang="en-US"/>
        </a:p>
      </dgm:t>
    </dgm:pt>
    <dgm:pt modelId="{E53DAAC8-6CC9-4F6F-AC65-B8CEC69E0AE9}" type="sibTrans" cxnId="{6320E44C-7704-4E3D-8E84-330B0E05D348}">
      <dgm:prSet/>
      <dgm:spPr/>
      <dgm:t>
        <a:bodyPr/>
        <a:lstStyle/>
        <a:p>
          <a:endParaRPr lang="en-US"/>
        </a:p>
      </dgm:t>
    </dgm:pt>
    <dgm:pt modelId="{703605B0-8834-4E08-93A4-C24856AE91D7}">
      <dgm:prSet/>
      <dgm:spPr/>
      <dgm:t>
        <a:bodyPr/>
        <a:lstStyle/>
        <a:p>
          <a:r>
            <a:rPr lang="pl-PL" dirty="0"/>
            <a:t>- </a:t>
          </a:r>
          <a:r>
            <a:rPr lang="pl-PL" dirty="0" err="1"/>
            <a:t>Leprechauns</a:t>
          </a:r>
          <a:r>
            <a:rPr lang="pl-PL" dirty="0"/>
            <a:t> </a:t>
          </a:r>
          <a:r>
            <a:rPr lang="pl-PL" dirty="0" err="1"/>
            <a:t>are</a:t>
          </a:r>
          <a:r>
            <a:rPr lang="pl-PL" dirty="0"/>
            <a:t> </a:t>
          </a:r>
          <a:r>
            <a:rPr lang="pl-PL" dirty="0" err="1"/>
            <a:t>always</a:t>
          </a:r>
          <a:r>
            <a:rPr lang="pl-PL" dirty="0"/>
            <a:t> </a:t>
          </a:r>
          <a:r>
            <a:rPr lang="pl-PL" dirty="0" err="1"/>
            <a:t>depicted</a:t>
          </a:r>
          <a:r>
            <a:rPr lang="pl-PL" dirty="0"/>
            <a:t> in </a:t>
          </a:r>
          <a:r>
            <a:rPr lang="pl-PL" dirty="0" err="1"/>
            <a:t>green</a:t>
          </a:r>
          <a:r>
            <a:rPr lang="pl-PL" dirty="0"/>
            <a:t>, legend </a:t>
          </a:r>
          <a:r>
            <a:rPr lang="pl-PL" dirty="0" err="1"/>
            <a:t>says</a:t>
          </a:r>
          <a:r>
            <a:rPr lang="pl-PL" dirty="0"/>
            <a:t> </a:t>
          </a:r>
          <a:r>
            <a:rPr lang="pl-PL" dirty="0" err="1"/>
            <a:t>that</a:t>
          </a:r>
          <a:r>
            <a:rPr lang="pl-PL" dirty="0"/>
            <a:t> </a:t>
          </a:r>
          <a:r>
            <a:rPr lang="pl-PL" dirty="0" err="1"/>
            <a:t>if</a:t>
          </a:r>
          <a:r>
            <a:rPr lang="pl-PL" dirty="0"/>
            <a:t> </a:t>
          </a:r>
          <a:r>
            <a:rPr lang="pl-PL" dirty="0" err="1"/>
            <a:t>you</a:t>
          </a:r>
          <a:r>
            <a:rPr lang="pl-PL" dirty="0"/>
            <a:t> </a:t>
          </a:r>
          <a:r>
            <a:rPr lang="pl-PL" dirty="0" err="1"/>
            <a:t>don't</a:t>
          </a:r>
          <a:r>
            <a:rPr lang="pl-PL" dirty="0"/>
            <a:t> </a:t>
          </a:r>
          <a:r>
            <a:rPr lang="pl-PL" dirty="0" err="1"/>
            <a:t>wear</a:t>
          </a:r>
          <a:r>
            <a:rPr lang="pl-PL" dirty="0"/>
            <a:t> </a:t>
          </a:r>
          <a:r>
            <a:rPr lang="pl-PL" dirty="0" err="1"/>
            <a:t>green</a:t>
          </a:r>
          <a:r>
            <a:rPr lang="pl-PL" dirty="0"/>
            <a:t> </a:t>
          </a:r>
          <a:r>
            <a:rPr lang="pl-PL" dirty="0" err="1"/>
            <a:t>you</a:t>
          </a:r>
          <a:r>
            <a:rPr lang="pl-PL" dirty="0"/>
            <a:t> </a:t>
          </a:r>
          <a:r>
            <a:rPr lang="pl-PL" dirty="0" err="1"/>
            <a:t>will</a:t>
          </a:r>
          <a:r>
            <a:rPr lang="pl-PL" dirty="0"/>
            <a:t> </a:t>
          </a:r>
          <a:r>
            <a:rPr lang="pl-PL" dirty="0" smtClean="0"/>
            <a:t>be </a:t>
          </a:r>
          <a:r>
            <a:rPr lang="pl-PL" dirty="0" err="1" smtClean="0"/>
            <a:t>pinched</a:t>
          </a:r>
          <a:r>
            <a:rPr lang="pl-PL" dirty="0" smtClean="0"/>
            <a:t> </a:t>
          </a:r>
          <a:r>
            <a:rPr lang="pl-PL" dirty="0"/>
            <a:t>by </a:t>
          </a:r>
          <a:r>
            <a:rPr lang="pl-PL" dirty="0" err="1" smtClean="0"/>
            <a:t>them</a:t>
          </a:r>
          <a:endParaRPr lang="en-US" dirty="0"/>
        </a:p>
      </dgm:t>
    </dgm:pt>
    <dgm:pt modelId="{A66C2ED4-6F12-4D2F-AAE4-69091AD357FC}" type="parTrans" cxnId="{D980F13F-901A-4535-AC8A-3D689BF39664}">
      <dgm:prSet/>
      <dgm:spPr/>
      <dgm:t>
        <a:bodyPr/>
        <a:lstStyle/>
        <a:p>
          <a:endParaRPr lang="en-US"/>
        </a:p>
      </dgm:t>
    </dgm:pt>
    <dgm:pt modelId="{30A6D85F-996A-447A-BAB5-2891F7CF758C}" type="sibTrans" cxnId="{D980F13F-901A-4535-AC8A-3D689BF39664}">
      <dgm:prSet/>
      <dgm:spPr/>
      <dgm:t>
        <a:bodyPr/>
        <a:lstStyle/>
        <a:p>
          <a:endParaRPr lang="en-US"/>
        </a:p>
      </dgm:t>
    </dgm:pt>
    <dgm:pt modelId="{8EE553E2-51E4-42C6-976E-BC54E9904A30}" type="pres">
      <dgm:prSet presAssocID="{3925E57F-41E8-4CE9-8DBC-EA09E8BF760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CB43356-2EB1-43E9-8AF0-99255996A6FE}" type="pres">
      <dgm:prSet presAssocID="{B93EA3B5-4CED-46B6-A5B9-5268BEAD25C7}" presName="thickLine" presStyleLbl="alignNode1" presStyleIdx="0" presStyleCnt="3"/>
      <dgm:spPr/>
    </dgm:pt>
    <dgm:pt modelId="{B0486F12-9B62-419E-B8ED-B86D81586D94}" type="pres">
      <dgm:prSet presAssocID="{B93EA3B5-4CED-46B6-A5B9-5268BEAD25C7}" presName="horz1" presStyleCnt="0"/>
      <dgm:spPr/>
    </dgm:pt>
    <dgm:pt modelId="{7D42D2F1-7156-45AB-90FC-58669B18002F}" type="pres">
      <dgm:prSet presAssocID="{B93EA3B5-4CED-46B6-A5B9-5268BEAD25C7}" presName="tx1" presStyleLbl="revTx" presStyleIdx="0" presStyleCnt="3"/>
      <dgm:spPr/>
      <dgm:t>
        <a:bodyPr/>
        <a:lstStyle/>
        <a:p>
          <a:endParaRPr lang="pl-PL"/>
        </a:p>
      </dgm:t>
    </dgm:pt>
    <dgm:pt modelId="{F86C2E95-3EE1-426C-BB8B-5A8B1B81AC3D}" type="pres">
      <dgm:prSet presAssocID="{B93EA3B5-4CED-46B6-A5B9-5268BEAD25C7}" presName="vert1" presStyleCnt="0"/>
      <dgm:spPr/>
    </dgm:pt>
    <dgm:pt modelId="{C1DD3710-6A63-4D66-B4A4-05FD56FEBCA2}" type="pres">
      <dgm:prSet presAssocID="{B96D9562-7795-44DB-9AFC-9DE5EFA13AE1}" presName="thickLine" presStyleLbl="alignNode1" presStyleIdx="1" presStyleCnt="3"/>
      <dgm:spPr/>
    </dgm:pt>
    <dgm:pt modelId="{57FA166E-75DD-4686-BE4F-44F2FB6E5630}" type="pres">
      <dgm:prSet presAssocID="{B96D9562-7795-44DB-9AFC-9DE5EFA13AE1}" presName="horz1" presStyleCnt="0"/>
      <dgm:spPr/>
    </dgm:pt>
    <dgm:pt modelId="{A5F55127-B3E3-4068-8907-F0BF4F447116}" type="pres">
      <dgm:prSet presAssocID="{B96D9562-7795-44DB-9AFC-9DE5EFA13AE1}" presName="tx1" presStyleLbl="revTx" presStyleIdx="1" presStyleCnt="3"/>
      <dgm:spPr/>
      <dgm:t>
        <a:bodyPr/>
        <a:lstStyle/>
        <a:p>
          <a:endParaRPr lang="pl-PL"/>
        </a:p>
      </dgm:t>
    </dgm:pt>
    <dgm:pt modelId="{97CF2265-03C1-4D3F-B899-6D4256B4B959}" type="pres">
      <dgm:prSet presAssocID="{B96D9562-7795-44DB-9AFC-9DE5EFA13AE1}" presName="vert1" presStyleCnt="0"/>
      <dgm:spPr/>
    </dgm:pt>
    <dgm:pt modelId="{5F08CE7D-33DB-45B8-93A5-70F5FBBCF1A7}" type="pres">
      <dgm:prSet presAssocID="{703605B0-8834-4E08-93A4-C24856AE91D7}" presName="thickLine" presStyleLbl="alignNode1" presStyleIdx="2" presStyleCnt="3"/>
      <dgm:spPr/>
    </dgm:pt>
    <dgm:pt modelId="{551E7A0C-D1CD-49B7-BDDA-70F1D49F921E}" type="pres">
      <dgm:prSet presAssocID="{703605B0-8834-4E08-93A4-C24856AE91D7}" presName="horz1" presStyleCnt="0"/>
      <dgm:spPr/>
    </dgm:pt>
    <dgm:pt modelId="{CD5AB34A-1B69-4EFC-B8C6-7BD7EE4AEDFC}" type="pres">
      <dgm:prSet presAssocID="{703605B0-8834-4E08-93A4-C24856AE91D7}" presName="tx1" presStyleLbl="revTx" presStyleIdx="2" presStyleCnt="3"/>
      <dgm:spPr/>
      <dgm:t>
        <a:bodyPr/>
        <a:lstStyle/>
        <a:p>
          <a:endParaRPr lang="pl-PL"/>
        </a:p>
      </dgm:t>
    </dgm:pt>
    <dgm:pt modelId="{9BA60EE7-6481-4A7F-B9F7-C719081608BB}" type="pres">
      <dgm:prSet presAssocID="{703605B0-8834-4E08-93A4-C24856AE91D7}" presName="vert1" presStyleCnt="0"/>
      <dgm:spPr/>
    </dgm:pt>
  </dgm:ptLst>
  <dgm:cxnLst>
    <dgm:cxn modelId="{6E13E3EF-B865-43A1-BF9B-6A9369754085}" srcId="{3925E57F-41E8-4CE9-8DBC-EA09E8BF7601}" destId="{B93EA3B5-4CED-46B6-A5B9-5268BEAD25C7}" srcOrd="0" destOrd="0" parTransId="{343EE1B5-5575-4723-AD45-E8B4E3A3968D}" sibTransId="{027E9DE8-29B2-45D0-936D-2042C5813407}"/>
    <dgm:cxn modelId="{0C20FF6A-69E5-4227-85B8-8D5CA27AED93}" type="presOf" srcId="{703605B0-8834-4E08-93A4-C24856AE91D7}" destId="{CD5AB34A-1B69-4EFC-B8C6-7BD7EE4AEDFC}" srcOrd="0" destOrd="0" presId="urn:microsoft.com/office/officeart/2008/layout/LinedList"/>
    <dgm:cxn modelId="{FF76DC2E-A610-42DF-99B0-962C0983CD5C}" type="presOf" srcId="{B93EA3B5-4CED-46B6-A5B9-5268BEAD25C7}" destId="{7D42D2F1-7156-45AB-90FC-58669B18002F}" srcOrd="0" destOrd="0" presId="urn:microsoft.com/office/officeart/2008/layout/LinedList"/>
    <dgm:cxn modelId="{6320E44C-7704-4E3D-8E84-330B0E05D348}" srcId="{3925E57F-41E8-4CE9-8DBC-EA09E8BF7601}" destId="{B96D9562-7795-44DB-9AFC-9DE5EFA13AE1}" srcOrd="1" destOrd="0" parTransId="{ABEE3981-AAEE-493B-A6B3-CC429D36ABEE}" sibTransId="{E53DAAC8-6CC9-4F6F-AC65-B8CEC69E0AE9}"/>
    <dgm:cxn modelId="{D980F13F-901A-4535-AC8A-3D689BF39664}" srcId="{3925E57F-41E8-4CE9-8DBC-EA09E8BF7601}" destId="{703605B0-8834-4E08-93A4-C24856AE91D7}" srcOrd="2" destOrd="0" parTransId="{A66C2ED4-6F12-4D2F-AAE4-69091AD357FC}" sibTransId="{30A6D85F-996A-447A-BAB5-2891F7CF758C}"/>
    <dgm:cxn modelId="{0EE75224-7207-4AB5-85EE-1FD4399E355F}" type="presOf" srcId="{B96D9562-7795-44DB-9AFC-9DE5EFA13AE1}" destId="{A5F55127-B3E3-4068-8907-F0BF4F447116}" srcOrd="0" destOrd="0" presId="urn:microsoft.com/office/officeart/2008/layout/LinedList"/>
    <dgm:cxn modelId="{4F51A06D-CE15-464A-A3D1-D3CE02499CFF}" type="presOf" srcId="{3925E57F-41E8-4CE9-8DBC-EA09E8BF7601}" destId="{8EE553E2-51E4-42C6-976E-BC54E9904A30}" srcOrd="0" destOrd="0" presId="urn:microsoft.com/office/officeart/2008/layout/LinedList"/>
    <dgm:cxn modelId="{5F6E91BE-5750-4EAA-A060-924ACA1A23BF}" type="presParOf" srcId="{8EE553E2-51E4-42C6-976E-BC54E9904A30}" destId="{ACB43356-2EB1-43E9-8AF0-99255996A6FE}" srcOrd="0" destOrd="0" presId="urn:microsoft.com/office/officeart/2008/layout/LinedList"/>
    <dgm:cxn modelId="{FABAA5C9-B5F7-4205-BD11-3A9272647FEB}" type="presParOf" srcId="{8EE553E2-51E4-42C6-976E-BC54E9904A30}" destId="{B0486F12-9B62-419E-B8ED-B86D81586D94}" srcOrd="1" destOrd="0" presId="urn:microsoft.com/office/officeart/2008/layout/LinedList"/>
    <dgm:cxn modelId="{73A4C88D-8EF4-4134-AD7E-40F0E266A2D2}" type="presParOf" srcId="{B0486F12-9B62-419E-B8ED-B86D81586D94}" destId="{7D42D2F1-7156-45AB-90FC-58669B18002F}" srcOrd="0" destOrd="0" presId="urn:microsoft.com/office/officeart/2008/layout/LinedList"/>
    <dgm:cxn modelId="{8D5DC473-7DF1-4740-B3CF-C1DF2F55C167}" type="presParOf" srcId="{B0486F12-9B62-419E-B8ED-B86D81586D94}" destId="{F86C2E95-3EE1-426C-BB8B-5A8B1B81AC3D}" srcOrd="1" destOrd="0" presId="urn:microsoft.com/office/officeart/2008/layout/LinedList"/>
    <dgm:cxn modelId="{521FA8B7-C393-4EF7-877D-10E6A5DCDFE4}" type="presParOf" srcId="{8EE553E2-51E4-42C6-976E-BC54E9904A30}" destId="{C1DD3710-6A63-4D66-B4A4-05FD56FEBCA2}" srcOrd="2" destOrd="0" presId="urn:microsoft.com/office/officeart/2008/layout/LinedList"/>
    <dgm:cxn modelId="{C4B16532-85B9-41D8-8813-2B1B08036CEE}" type="presParOf" srcId="{8EE553E2-51E4-42C6-976E-BC54E9904A30}" destId="{57FA166E-75DD-4686-BE4F-44F2FB6E5630}" srcOrd="3" destOrd="0" presId="urn:microsoft.com/office/officeart/2008/layout/LinedList"/>
    <dgm:cxn modelId="{EAC73156-8DFA-43BA-B3E8-D39352FBE1CF}" type="presParOf" srcId="{57FA166E-75DD-4686-BE4F-44F2FB6E5630}" destId="{A5F55127-B3E3-4068-8907-F0BF4F447116}" srcOrd="0" destOrd="0" presId="urn:microsoft.com/office/officeart/2008/layout/LinedList"/>
    <dgm:cxn modelId="{46D439EC-BFC0-4B0F-8B48-F5362264A277}" type="presParOf" srcId="{57FA166E-75DD-4686-BE4F-44F2FB6E5630}" destId="{97CF2265-03C1-4D3F-B899-6D4256B4B959}" srcOrd="1" destOrd="0" presId="urn:microsoft.com/office/officeart/2008/layout/LinedList"/>
    <dgm:cxn modelId="{0F76FC62-0C8E-4026-97E4-94E1165D58C3}" type="presParOf" srcId="{8EE553E2-51E4-42C6-976E-BC54E9904A30}" destId="{5F08CE7D-33DB-45B8-93A5-70F5FBBCF1A7}" srcOrd="4" destOrd="0" presId="urn:microsoft.com/office/officeart/2008/layout/LinedList"/>
    <dgm:cxn modelId="{F833D235-9450-4403-8848-9AED06E650B6}" type="presParOf" srcId="{8EE553E2-51E4-42C6-976E-BC54E9904A30}" destId="{551E7A0C-D1CD-49B7-BDDA-70F1D49F921E}" srcOrd="5" destOrd="0" presId="urn:microsoft.com/office/officeart/2008/layout/LinedList"/>
    <dgm:cxn modelId="{9ABDB9BB-1138-4EAF-8BE9-2FB21F5476A1}" type="presParOf" srcId="{551E7A0C-D1CD-49B7-BDDA-70F1D49F921E}" destId="{CD5AB34A-1B69-4EFC-B8C6-7BD7EE4AEDFC}" srcOrd="0" destOrd="0" presId="urn:microsoft.com/office/officeart/2008/layout/LinedList"/>
    <dgm:cxn modelId="{FAD5A5FB-6F7B-4891-895D-C292A01E936D}" type="presParOf" srcId="{551E7A0C-D1CD-49B7-BDDA-70F1D49F921E}" destId="{9BA60EE7-6481-4A7F-B9F7-C719081608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43356-2EB1-43E9-8AF0-99255996A6FE}">
      <dsp:nvSpPr>
        <dsp:cNvPr id="0" name=""/>
        <dsp:cNvSpPr/>
      </dsp:nvSpPr>
      <dsp:spPr>
        <a:xfrm>
          <a:off x="0" y="2853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2D2F1-7156-45AB-90FC-58669B18002F}">
      <dsp:nvSpPr>
        <dsp:cNvPr id="0" name=""/>
        <dsp:cNvSpPr/>
      </dsp:nvSpPr>
      <dsp:spPr>
        <a:xfrm>
          <a:off x="0" y="2853"/>
          <a:ext cx="7003777" cy="194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/>
            <a:t>- Green stripe on the Irish flag represent the Catholics</a:t>
          </a:r>
          <a:endParaRPr lang="en-US" sz="3200" kern="1200"/>
        </a:p>
      </dsp:txBody>
      <dsp:txXfrm>
        <a:off x="0" y="2853"/>
        <a:ext cx="7003777" cy="1945966"/>
      </dsp:txXfrm>
    </dsp:sp>
    <dsp:sp modelId="{C1DD3710-6A63-4D66-B4A4-05FD56FEBCA2}">
      <dsp:nvSpPr>
        <dsp:cNvPr id="0" name=""/>
        <dsp:cNvSpPr/>
      </dsp:nvSpPr>
      <dsp:spPr>
        <a:xfrm>
          <a:off x="0" y="1948819"/>
          <a:ext cx="7003777" cy="0"/>
        </a:xfrm>
        <a:prstGeom prst="line">
          <a:avLst/>
        </a:prstGeom>
        <a:solidFill>
          <a:schemeClr val="accent5">
            <a:hueOff val="-746165"/>
            <a:satOff val="3084"/>
            <a:lumOff val="98"/>
            <a:alphaOff val="0"/>
          </a:schemeClr>
        </a:solidFill>
        <a:ln w="12700" cap="flat" cmpd="sng" algn="ctr">
          <a:solidFill>
            <a:schemeClr val="accent5">
              <a:hueOff val="-746165"/>
              <a:satOff val="3084"/>
              <a:lumOff val="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5127-B3E3-4068-8907-F0BF4F447116}">
      <dsp:nvSpPr>
        <dsp:cNvPr id="0" name=""/>
        <dsp:cNvSpPr/>
      </dsp:nvSpPr>
      <dsp:spPr>
        <a:xfrm>
          <a:off x="0" y="1948819"/>
          <a:ext cx="7003777" cy="194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/>
            <a:t>- St. Patrick used green shamrock to tell pagans about Holly Trinity</a:t>
          </a:r>
          <a:endParaRPr lang="en-US" sz="3200" kern="1200"/>
        </a:p>
      </dsp:txBody>
      <dsp:txXfrm>
        <a:off x="0" y="1948819"/>
        <a:ext cx="7003777" cy="1945966"/>
      </dsp:txXfrm>
    </dsp:sp>
    <dsp:sp modelId="{5F08CE7D-33DB-45B8-93A5-70F5FBBCF1A7}">
      <dsp:nvSpPr>
        <dsp:cNvPr id="0" name=""/>
        <dsp:cNvSpPr/>
      </dsp:nvSpPr>
      <dsp:spPr>
        <a:xfrm>
          <a:off x="0" y="3894785"/>
          <a:ext cx="7003777" cy="0"/>
        </a:xfrm>
        <a:prstGeom prst="line">
          <a:avLst/>
        </a:prstGeom>
        <a:solidFill>
          <a:schemeClr val="accent5">
            <a:hueOff val="-1492331"/>
            <a:satOff val="6168"/>
            <a:lumOff val="196"/>
            <a:alphaOff val="0"/>
          </a:schemeClr>
        </a:solidFill>
        <a:ln w="12700" cap="flat" cmpd="sng" algn="ctr">
          <a:solidFill>
            <a:schemeClr val="accent5">
              <a:hueOff val="-1492331"/>
              <a:satOff val="6168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AB34A-1B69-4EFC-B8C6-7BD7EE4AEDFC}">
      <dsp:nvSpPr>
        <dsp:cNvPr id="0" name=""/>
        <dsp:cNvSpPr/>
      </dsp:nvSpPr>
      <dsp:spPr>
        <a:xfrm>
          <a:off x="0" y="3894785"/>
          <a:ext cx="7003777" cy="194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- </a:t>
          </a:r>
          <a:r>
            <a:rPr lang="pl-PL" sz="3200" kern="1200" dirty="0" err="1"/>
            <a:t>Leprechauns</a:t>
          </a:r>
          <a:r>
            <a:rPr lang="pl-PL" sz="3200" kern="1200" dirty="0"/>
            <a:t> </a:t>
          </a:r>
          <a:r>
            <a:rPr lang="pl-PL" sz="3200" kern="1200" dirty="0" err="1"/>
            <a:t>are</a:t>
          </a:r>
          <a:r>
            <a:rPr lang="pl-PL" sz="3200" kern="1200" dirty="0"/>
            <a:t> </a:t>
          </a:r>
          <a:r>
            <a:rPr lang="pl-PL" sz="3200" kern="1200" dirty="0" err="1"/>
            <a:t>always</a:t>
          </a:r>
          <a:r>
            <a:rPr lang="pl-PL" sz="3200" kern="1200" dirty="0"/>
            <a:t> </a:t>
          </a:r>
          <a:r>
            <a:rPr lang="pl-PL" sz="3200" kern="1200" dirty="0" err="1"/>
            <a:t>depicted</a:t>
          </a:r>
          <a:r>
            <a:rPr lang="pl-PL" sz="3200" kern="1200" dirty="0"/>
            <a:t> in </a:t>
          </a:r>
          <a:r>
            <a:rPr lang="pl-PL" sz="3200" kern="1200" dirty="0" err="1"/>
            <a:t>green</a:t>
          </a:r>
          <a:r>
            <a:rPr lang="pl-PL" sz="3200" kern="1200" dirty="0"/>
            <a:t>, legend </a:t>
          </a:r>
          <a:r>
            <a:rPr lang="pl-PL" sz="3200" kern="1200" dirty="0" err="1"/>
            <a:t>says</a:t>
          </a:r>
          <a:r>
            <a:rPr lang="pl-PL" sz="3200" kern="1200" dirty="0"/>
            <a:t> </a:t>
          </a:r>
          <a:r>
            <a:rPr lang="pl-PL" sz="3200" kern="1200" dirty="0" err="1"/>
            <a:t>that</a:t>
          </a:r>
          <a:r>
            <a:rPr lang="pl-PL" sz="3200" kern="1200" dirty="0"/>
            <a:t> </a:t>
          </a:r>
          <a:r>
            <a:rPr lang="pl-PL" sz="3200" kern="1200" dirty="0" err="1"/>
            <a:t>if</a:t>
          </a:r>
          <a:r>
            <a:rPr lang="pl-PL" sz="3200" kern="1200" dirty="0"/>
            <a:t> </a:t>
          </a:r>
          <a:r>
            <a:rPr lang="pl-PL" sz="3200" kern="1200" dirty="0" err="1"/>
            <a:t>you</a:t>
          </a:r>
          <a:r>
            <a:rPr lang="pl-PL" sz="3200" kern="1200" dirty="0"/>
            <a:t> </a:t>
          </a:r>
          <a:r>
            <a:rPr lang="pl-PL" sz="3200" kern="1200" dirty="0" err="1"/>
            <a:t>don't</a:t>
          </a:r>
          <a:r>
            <a:rPr lang="pl-PL" sz="3200" kern="1200" dirty="0"/>
            <a:t> </a:t>
          </a:r>
          <a:r>
            <a:rPr lang="pl-PL" sz="3200" kern="1200" dirty="0" err="1"/>
            <a:t>wear</a:t>
          </a:r>
          <a:r>
            <a:rPr lang="pl-PL" sz="3200" kern="1200" dirty="0"/>
            <a:t> </a:t>
          </a:r>
          <a:r>
            <a:rPr lang="pl-PL" sz="3200" kern="1200" dirty="0" err="1"/>
            <a:t>green</a:t>
          </a:r>
          <a:r>
            <a:rPr lang="pl-PL" sz="3200" kern="1200" dirty="0"/>
            <a:t> </a:t>
          </a:r>
          <a:r>
            <a:rPr lang="pl-PL" sz="3200" kern="1200" dirty="0" err="1"/>
            <a:t>you</a:t>
          </a:r>
          <a:r>
            <a:rPr lang="pl-PL" sz="3200" kern="1200" dirty="0"/>
            <a:t> </a:t>
          </a:r>
          <a:r>
            <a:rPr lang="pl-PL" sz="3200" kern="1200" dirty="0" err="1"/>
            <a:t>will</a:t>
          </a:r>
          <a:r>
            <a:rPr lang="pl-PL" sz="3200" kern="1200" dirty="0"/>
            <a:t> </a:t>
          </a:r>
          <a:r>
            <a:rPr lang="pl-PL" sz="3200" kern="1200" dirty="0" smtClean="0"/>
            <a:t>be </a:t>
          </a:r>
          <a:r>
            <a:rPr lang="pl-PL" sz="3200" kern="1200" dirty="0" err="1" smtClean="0"/>
            <a:t>pinched</a:t>
          </a:r>
          <a:r>
            <a:rPr lang="pl-PL" sz="3200" kern="1200" dirty="0" smtClean="0"/>
            <a:t> </a:t>
          </a:r>
          <a:r>
            <a:rPr lang="pl-PL" sz="3200" kern="1200" dirty="0"/>
            <a:t>by </a:t>
          </a:r>
          <a:r>
            <a:rPr lang="pl-PL" sz="3200" kern="1200" dirty="0" err="1" smtClean="0"/>
            <a:t>them</a:t>
          </a:r>
          <a:endParaRPr lang="en-US" sz="3200" kern="1200" dirty="0"/>
        </a:p>
      </dsp:txBody>
      <dsp:txXfrm>
        <a:off x="0" y="3894785"/>
        <a:ext cx="7003777" cy="194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1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CB7E8AE-A3AC-4BB7-A5C6-F00EC697B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310E06F9-9F12-4D1B-92C0-4B30818D09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DA29CF3-8B8B-4DDF-A19B-72E0059DD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DC57656-A01F-4B32-B5C4-D171EDC97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DEA49F7-1946-40FE-ACF9-81D0AC97C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057" y="-1"/>
            <a:ext cx="12191999" cy="342899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44909"/>
            <a:ext cx="5029200" cy="2150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ST. PATRICK'S DAY</a:t>
            </a:r>
          </a:p>
        </p:txBody>
      </p:sp>
      <p:pic>
        <p:nvPicPr>
          <p:cNvPr id="33" name="Obraz 34">
            <a:extLst>
              <a:ext uri="{FF2B5EF4-FFF2-40B4-BE49-F238E27FC236}">
                <a16:creationId xmlns="" xmlns:a16="http://schemas.microsoft.com/office/drawing/2014/main" id="{A33F3C90-C9DB-4373-B16C-FA7879A86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4" r="30033" b="-2"/>
          <a:stretch/>
        </p:blipFill>
        <p:spPr>
          <a:xfrm>
            <a:off x="-6116" y="3431793"/>
            <a:ext cx="4062630" cy="3426207"/>
          </a:xfrm>
          <a:prstGeom prst="rect">
            <a:avLst/>
          </a:prstGeom>
        </p:spPr>
      </p:pic>
      <p:pic>
        <p:nvPicPr>
          <p:cNvPr id="13" name="Picture 2" descr="Close up of green clover">
            <a:extLst>
              <a:ext uri="{FF2B5EF4-FFF2-40B4-BE49-F238E27FC236}">
                <a16:creationId xmlns="" xmlns:a16="http://schemas.microsoft.com/office/drawing/2014/main" id="{10C4AD34-48CA-445C-A1E6-094F0914B2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4" r="17712" b="-4"/>
          <a:stretch/>
        </p:blipFill>
        <p:spPr>
          <a:xfrm>
            <a:off x="4056512" y="3431793"/>
            <a:ext cx="4098633" cy="3426207"/>
          </a:xfrm>
          <a:prstGeom prst="rect">
            <a:avLst/>
          </a:prstGeom>
        </p:spPr>
      </p:pic>
      <p:pic>
        <p:nvPicPr>
          <p:cNvPr id="15" name="Obraz 32">
            <a:extLst>
              <a:ext uri="{FF2B5EF4-FFF2-40B4-BE49-F238E27FC236}">
                <a16:creationId xmlns="" xmlns:a16="http://schemas.microsoft.com/office/drawing/2014/main" id="{CD42C06A-5219-486C-B719-05F964D57D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63" r="17178" b="1"/>
          <a:stretch/>
        </p:blipFill>
        <p:spPr>
          <a:xfrm>
            <a:off x="8128307" y="3429000"/>
            <a:ext cx="40636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1B8C0A-6BA4-4256-A428-30AB0A23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4876770"/>
          </a:xfrm>
        </p:spPr>
        <p:txBody>
          <a:bodyPr>
            <a:normAutofit/>
          </a:bodyPr>
          <a:lstStyle/>
          <a:p>
            <a:r>
              <a:rPr lang="pl-PL" dirty="0"/>
              <a:t>                         MADE BY:</a:t>
            </a:r>
            <a:br>
              <a:rPr lang="pl-PL" dirty="0"/>
            </a:br>
            <a:r>
              <a:rPr lang="pl-PL" dirty="0"/>
              <a:t>              Aleksandra Pytel kl. </a:t>
            </a:r>
            <a:r>
              <a:rPr lang="pl-PL" smtClean="0"/>
              <a:t>VII 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5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EB5B2-73EF-41F4-B833-B96B5390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56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CELEBRATION</a:t>
            </a:r>
          </a:p>
        </p:txBody>
      </p:sp>
      <p:pic>
        <p:nvPicPr>
          <p:cNvPr id="9" name="Obraz 10" descr="Obraz zawierający budynek, zewnętrzne, ulica, miasto&#10;&#10;Opis wygenerowany automatycznie">
            <a:extLst>
              <a:ext uri="{FF2B5EF4-FFF2-40B4-BE49-F238E27FC236}">
                <a16:creationId xmlns="" xmlns:a16="http://schemas.microsoft.com/office/drawing/2014/main" id="{0BE90E22-47F7-4130-95ED-BA4244E39B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014" r="8014"/>
          <a:stretch/>
        </p:blipFill>
        <p:spPr>
          <a:xfrm>
            <a:off x="5775895" y="784285"/>
            <a:ext cx="3448409" cy="2289414"/>
          </a:xfrm>
        </p:spPr>
      </p:pic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9714946-6AF6-4F31-85E0-ED9CA3DD4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2655" y="5292305"/>
            <a:ext cx="4751746" cy="8786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sz="2000" dirty="0">
                <a:ea typeface="+mn-lt"/>
                <a:cs typeface="+mn-lt"/>
              </a:rPr>
              <a:t>YT: https://www.youtube.com/watch?v=anjnvekFJGo</a:t>
            </a:r>
            <a:endParaRPr lang="pl-PL" sz="2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FA8429B7-6E8C-40D9-B7C2-6B196B8F99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5131" y="1374356"/>
            <a:ext cx="4290206" cy="48139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holiday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celebrated</a:t>
            </a:r>
            <a:r>
              <a:rPr lang="pl-PL" dirty="0"/>
              <a:t> on March 17 in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/>
              <a:t>countries</a:t>
            </a:r>
            <a:r>
              <a:rPr lang="pl-PL" dirty="0"/>
              <a:t> but the </a:t>
            </a:r>
            <a:r>
              <a:rPr lang="pl-PL" dirty="0" err="1"/>
              <a:t>loudest</a:t>
            </a:r>
            <a:r>
              <a:rPr lang="pl-PL" dirty="0"/>
              <a:t> </a:t>
            </a:r>
            <a:r>
              <a:rPr lang="pl-PL" dirty="0" err="1"/>
              <a:t>celebrations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the </a:t>
            </a:r>
            <a:r>
              <a:rPr lang="pl-PL" dirty="0" err="1"/>
              <a:t>places</a:t>
            </a:r>
            <a:r>
              <a:rPr lang="pl-PL" dirty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 smtClean="0"/>
              <a:t>Irish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.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 smtClean="0"/>
              <a:t>organize</a:t>
            </a:r>
            <a:r>
              <a:rPr lang="pl-PL" dirty="0" smtClean="0"/>
              <a:t> </a:t>
            </a:r>
            <a:r>
              <a:rPr lang="pl-PL" dirty="0" err="1" smtClean="0"/>
              <a:t>parades</a:t>
            </a:r>
            <a:r>
              <a:rPr lang="pl-PL" dirty="0" smtClean="0"/>
              <a:t> </a:t>
            </a:r>
            <a:r>
              <a:rPr lang="pl-PL" dirty="0"/>
              <a:t>and </a:t>
            </a:r>
            <a:r>
              <a:rPr lang="pl-PL" dirty="0" err="1"/>
              <a:t>dye</a:t>
            </a:r>
            <a:r>
              <a:rPr lang="pl-PL" dirty="0"/>
              <a:t> popular </a:t>
            </a:r>
            <a:r>
              <a:rPr lang="pl-PL" dirty="0" err="1"/>
              <a:t>places</a:t>
            </a:r>
            <a:r>
              <a:rPr lang="pl-PL" dirty="0"/>
              <a:t> </a:t>
            </a:r>
            <a:r>
              <a:rPr lang="pl-PL" dirty="0" err="1"/>
              <a:t>green</a:t>
            </a:r>
            <a:r>
              <a:rPr lang="pl-PL" dirty="0"/>
              <a:t>. 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" name="Obraz 12" descr="Obraz zawierający budynek, zewnętrzne, osoba, grupa&#10;&#10;Opis wygenerowany automatycznie">
            <a:extLst>
              <a:ext uri="{FF2B5EF4-FFF2-40B4-BE49-F238E27FC236}">
                <a16:creationId xmlns="" xmlns:a16="http://schemas.microsoft.com/office/drawing/2014/main" id="{E94C49F0-0575-4160-8CBF-21174AB4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419" y="3280918"/>
            <a:ext cx="2743200" cy="1590126"/>
          </a:xfrm>
          <a:prstGeom prst="rect">
            <a:avLst/>
          </a:prstGeom>
        </p:spPr>
      </p:pic>
      <p:pic>
        <p:nvPicPr>
          <p:cNvPr id="13" name="Obraz 14" descr="Obraz zawierający budynek, ulica, miasto, osoby&#10;&#10;Opis wygenerowany automatycznie">
            <a:extLst>
              <a:ext uri="{FF2B5EF4-FFF2-40B4-BE49-F238E27FC236}">
                <a16:creationId xmlns="" xmlns:a16="http://schemas.microsoft.com/office/drawing/2014/main" id="{F4C6788F-BCC2-4DCE-9B21-DA0AF3ACF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51" y="32763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4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1CB7E8AE-A3AC-4BB7-A5C6-F00EC697B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0" name="Rectangle 14">
            <a:extLst>
              <a:ext uri="{FF2B5EF4-FFF2-40B4-BE49-F238E27FC236}">
                <a16:creationId xmlns="" xmlns:a16="http://schemas.microsoft.com/office/drawing/2014/main" id="{310E06F9-9F12-4D1B-92C0-4B30818D09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8F5EFE88-F6A7-4B53-AF99-227DFC56A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05572B-D171-4745-81CC-AFB8DCE6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7544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>
                <a:solidFill>
                  <a:schemeClr val="tx2"/>
                </a:solidFill>
              </a:rPr>
              <a:t> WHO WAS ST. PATRICK?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94C7C59-FE97-43CD-882D-CE65A405D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93" y="1486860"/>
            <a:ext cx="5288752" cy="46422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His real name is Maewyn </a:t>
            </a:r>
            <a:r>
              <a:rPr lang="en-US" sz="2200" dirty="0" err="1">
                <a:solidFill>
                  <a:schemeClr val="tx2"/>
                </a:solidFill>
              </a:rPr>
              <a:t>Succat</a:t>
            </a:r>
            <a:r>
              <a:rPr lang="en-US" sz="2200" dirty="0">
                <a:solidFill>
                  <a:schemeClr val="tx2"/>
                </a:solidFill>
              </a:rPr>
              <a:t>. He was born in 385 in Britain. Until he was 16 he thought that he's a pagan. At the age of 16 he became a slave. When he was released from captivity, he started </a:t>
            </a:r>
            <a:r>
              <a:rPr lang="pl-PL" sz="2200" dirty="0" smtClean="0">
                <a:solidFill>
                  <a:schemeClr val="tx2"/>
                </a:solidFill>
              </a:rPr>
              <a:t>to </a:t>
            </a:r>
            <a:r>
              <a:rPr lang="en-US" sz="2200" dirty="0" smtClean="0">
                <a:solidFill>
                  <a:schemeClr val="tx2"/>
                </a:solidFill>
              </a:rPr>
              <a:t>study</a:t>
            </a:r>
            <a:r>
              <a:rPr lang="en-US" sz="2200" dirty="0">
                <a:solidFill>
                  <a:schemeClr val="tx2"/>
                </a:solidFill>
              </a:rPr>
              <a:t> in monastery for 12 years and then became a bishop. Also he converted many pagans by using pagan symbols but he changed their meaning and application </a:t>
            </a:r>
            <a:endParaRPr lang="pl-PL" dirty="0">
              <a:solidFill>
                <a:schemeClr val="tx2"/>
              </a:solidFill>
            </a:endParaRPr>
          </a:p>
          <a:p>
            <a:endParaRPr lang="pl-PL" dirty="0"/>
          </a:p>
          <a:p>
            <a:r>
              <a:rPr lang="en-US" sz="2200" dirty="0">
                <a:solidFill>
                  <a:schemeClr val="tx2"/>
                </a:solidFill>
                <a:latin typeface="Avenir Next LT Pro"/>
              </a:rPr>
              <a:t>YT: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https://www.youtube.com/watch?v=xOqWT2tk9Js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venir Next LT Pro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="" xmlns:a16="http://schemas.microsoft.com/office/drawing/2014/main" id="{BF9AF5CF-AE21-453A-8D3F-6D9FC64A18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02615" y="0"/>
            <a:ext cx="6089385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="" xmlns:a16="http://schemas.microsoft.com/office/drawing/2014/main" id="{F18A41FE-6F14-49D2-8C0F-56A351A9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099048" y="-1"/>
            <a:ext cx="6060354" cy="6857999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az 6" descr="Obraz zawierający budynek, okno, zielony, kolorowy&#10;&#10;Opis wygenerowany automatycznie">
            <a:extLst>
              <a:ext uri="{FF2B5EF4-FFF2-40B4-BE49-F238E27FC236}">
                <a16:creationId xmlns="" xmlns:a16="http://schemas.microsoft.com/office/drawing/2014/main" id="{B9DF4F5F-B798-4CA8-9953-D00492B30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90618" y="567942"/>
            <a:ext cx="1900665" cy="2784858"/>
          </a:xfrm>
          <a:prstGeom prst="rect">
            <a:avLst/>
          </a:prstGeom>
        </p:spPr>
      </p:pic>
      <p:pic>
        <p:nvPicPr>
          <p:cNvPr id="4" name="Picture 3" descr="Close up of green clover">
            <a:extLst>
              <a:ext uri="{FF2B5EF4-FFF2-40B4-BE49-F238E27FC236}">
                <a16:creationId xmlns="" xmlns:a16="http://schemas.microsoft.com/office/drawing/2014/main" id="{AE105F3D-2115-4183-B863-62210440FD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76" r="-2" b="5333"/>
          <a:stretch/>
        </p:blipFill>
        <p:spPr>
          <a:xfrm>
            <a:off x="6732218" y="3560384"/>
            <a:ext cx="4817466" cy="27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0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710F33-902E-482B-8F73-EB3F4CC4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                          SYMBOLS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97CAD7B1-745B-453B-9E7C-35483004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99" y="1407544"/>
            <a:ext cx="4640203" cy="622629"/>
          </a:xfrm>
        </p:spPr>
        <p:txBody>
          <a:bodyPr>
            <a:normAutofit fontScale="92500"/>
          </a:bodyPr>
          <a:lstStyle/>
          <a:p>
            <a:r>
              <a:rPr lang="pl-PL" dirty="0"/>
              <a:t>     SHAMROCK                    BEER</a:t>
            </a:r>
          </a:p>
        </p:txBody>
      </p:sp>
      <p:pic>
        <p:nvPicPr>
          <p:cNvPr id="7" name="Obraz 7" descr="Obraz zawierający owoce&#10;&#10;Opis wygenerowany automatycznie">
            <a:extLst>
              <a:ext uri="{FF2B5EF4-FFF2-40B4-BE49-F238E27FC236}">
                <a16:creationId xmlns="" xmlns:a16="http://schemas.microsoft.com/office/drawing/2014/main" id="{30EB5A17-119A-4626-8819-93E5F288A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166" y="2376861"/>
            <a:ext cx="2588464" cy="2578939"/>
          </a:xfrm>
        </p:spPr>
      </p:pic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4317A2E-017A-45E8-BB20-C6355C993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2526"/>
            <a:ext cx="5355716" cy="66576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SHILLELAGH</a:t>
            </a:r>
            <a:r>
              <a:rPr lang="pl-PL" dirty="0"/>
              <a:t>                LEPRECHAUN       </a:t>
            </a:r>
          </a:p>
        </p:txBody>
      </p:sp>
      <p:pic>
        <p:nvPicPr>
          <p:cNvPr id="8" name="Obraz 8" descr="Obraz zawierający tekst, tkanina&#10;&#10;Opis wygenerowany automatycznie">
            <a:extLst>
              <a:ext uri="{FF2B5EF4-FFF2-40B4-BE49-F238E27FC236}">
                <a16:creationId xmlns="" xmlns:a16="http://schemas.microsoft.com/office/drawing/2014/main" id="{501B882A-FCD7-4C8C-B39A-407E630C09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56077" y="1958930"/>
            <a:ext cx="2452417" cy="3702350"/>
          </a:xfrm>
        </p:spPr>
      </p:pic>
      <p:pic>
        <p:nvPicPr>
          <p:cNvPr id="9" name="Obraz 9" descr="Obraz zawierający zielony&#10;&#10;Opis wygenerowany automatycznie">
            <a:extLst>
              <a:ext uri="{FF2B5EF4-FFF2-40B4-BE49-F238E27FC236}">
                <a16:creationId xmlns="" xmlns:a16="http://schemas.microsoft.com/office/drawing/2014/main" id="{40F7C557-6795-4300-A832-FC49D593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849" y="2299479"/>
            <a:ext cx="2286000" cy="2000250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1D3D93B8-59C0-4D71-8640-E849D583F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777" y="21312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7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6">
            <a:extLst>
              <a:ext uri="{FF2B5EF4-FFF2-40B4-BE49-F238E27FC236}">
                <a16:creationId xmlns="" xmlns:a16="http://schemas.microsoft.com/office/drawing/2014/main" id="{1CB7E8AE-A3AC-4BB7-A5C6-F00EC697B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AB8125F-0FD8-48CD-9F43-73E5494EA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30">
            <a:extLst>
              <a:ext uri="{FF2B5EF4-FFF2-40B4-BE49-F238E27FC236}">
                <a16:creationId xmlns="" xmlns:a16="http://schemas.microsoft.com/office/drawing/2014/main" id="{0019DD6C-5899-4C07-864B-EB0A7D104A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BDFFBC1-15BD-428E-B8AF-ECF5D1B76D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BFB3075-0323-4EB0-B1A5-776A0E709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070345-07DC-482E-A930-0339F1BD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LEGENDS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B9341146-F140-4367-8514-D2A1C4AB4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14600"/>
            <a:ext cx="11001554" cy="37835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St. Patrick used his </a:t>
            </a:r>
            <a:r>
              <a:rPr lang="en-US" sz="2400" dirty="0" smtClean="0">
                <a:solidFill>
                  <a:schemeClr val="tx2"/>
                </a:solidFill>
                <a:ea typeface="+mn-lt"/>
                <a:cs typeface="+mn-lt"/>
              </a:rPr>
              <a:t>shillelagh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to </a:t>
            </a:r>
            <a:r>
              <a:rPr lang="pl-PL" sz="2400" dirty="0" err="1" smtClean="0">
                <a:solidFill>
                  <a:schemeClr val="tx2"/>
                </a:solidFill>
                <a:ea typeface="+mn-lt"/>
                <a:cs typeface="+mn-lt"/>
              </a:rPr>
              <a:t>throw</a:t>
            </a:r>
            <a:r>
              <a:rPr lang="pl-PL" sz="2400" dirty="0" smtClean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lt"/>
                <a:cs typeface="+mn-lt"/>
              </a:rPr>
              <a:t>the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snakes </a:t>
            </a:r>
            <a:r>
              <a:rPr lang="pl-PL" sz="2400" dirty="0" smtClean="0">
                <a:solidFill>
                  <a:schemeClr val="tx2"/>
                </a:solidFill>
                <a:ea typeface="+mn-lt"/>
                <a:cs typeface="+mn-lt"/>
              </a:rPr>
              <a:t>out from</a:t>
            </a:r>
            <a:r>
              <a:rPr lang="en-US" sz="2400" dirty="0" smtClean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+mn-lt"/>
                <a:cs typeface="+mn-lt"/>
              </a:rPr>
              <a:t>Ir</a:t>
            </a:r>
            <a:r>
              <a:rPr lang="pl-PL" sz="2400" dirty="0" smtClean="0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en-US" sz="2400" dirty="0" smtClean="0">
                <a:solidFill>
                  <a:schemeClr val="tx2"/>
                </a:solidFill>
                <a:ea typeface="+mn-lt"/>
                <a:cs typeface="+mn-lt"/>
              </a:rPr>
              <a:t>land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</a:p>
          <a:p>
            <a:r>
              <a:rPr lang="en-US" sz="2400" dirty="0">
                <a:solidFill>
                  <a:schemeClr val="tx2"/>
                </a:solidFill>
              </a:rPr>
              <a:t>- He used shamrock to </a:t>
            </a:r>
            <a:r>
              <a:rPr lang="en-US" sz="2400" dirty="0" smtClean="0">
                <a:solidFill>
                  <a:schemeClr val="tx2"/>
                </a:solidFill>
              </a:rPr>
              <a:t>explain</a:t>
            </a:r>
            <a:r>
              <a:rPr lang="en-US" sz="2400" dirty="0">
                <a:solidFill>
                  <a:schemeClr val="tx2"/>
                </a:solidFill>
              </a:rPr>
              <a:t> Christianity to the pagans.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- His walking stick turned into a tree.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="" xmlns:a16="http://schemas.microsoft.com/office/drawing/2014/main" id="{1350AB53-0BA3-4DE1-A54C-A4012D272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13281954" y="987425"/>
            <a:ext cx="196969" cy="4873625"/>
          </a:xfrm>
        </p:spPr>
      </p:sp>
    </p:spTree>
    <p:extLst>
      <p:ext uri="{BB962C8B-B14F-4D97-AF65-F5344CB8AC3E}">
        <p14:creationId xmlns:p14="http://schemas.microsoft.com/office/powerpoint/2010/main" val="191345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B7E8AE-A3AC-4BB7-A5C6-F00EC697B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E2C1A5-0E11-4F59-96A8-5213096E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066800"/>
            <a:ext cx="50627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LEPRECHAUN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B88069C-85DC-4381-9ED8-7A4AD2356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0" y="4074784"/>
            <a:ext cx="5062726" cy="1640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A</a:t>
            </a:r>
            <a:r>
              <a:rPr lang="pl-PL" sz="2200" dirty="0" smtClean="0">
                <a:solidFill>
                  <a:schemeClr val="tx2"/>
                </a:solidFill>
              </a:rPr>
              <a:t>c</a:t>
            </a:r>
            <a:r>
              <a:rPr lang="en-US" sz="2200" dirty="0" smtClean="0">
                <a:solidFill>
                  <a:schemeClr val="tx2"/>
                </a:solidFill>
              </a:rPr>
              <a:t>cording </a:t>
            </a:r>
            <a:r>
              <a:rPr lang="en-US" sz="2200" dirty="0">
                <a:solidFill>
                  <a:schemeClr val="tx2"/>
                </a:solidFill>
              </a:rPr>
              <a:t>to the legends </a:t>
            </a:r>
            <a:r>
              <a:rPr lang="en-US" sz="2200" dirty="0" smtClean="0">
                <a:solidFill>
                  <a:schemeClr val="tx2"/>
                </a:solidFill>
              </a:rPr>
              <a:t>the</a:t>
            </a:r>
            <a:r>
              <a:rPr lang="pl-PL" sz="2200" dirty="0" smtClean="0">
                <a:solidFill>
                  <a:schemeClr val="tx2"/>
                </a:solidFill>
              </a:rPr>
              <a:t>y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were the </a:t>
            </a:r>
            <a:r>
              <a:rPr lang="en-US" sz="2200" dirty="0" err="1" smtClean="0">
                <a:solidFill>
                  <a:schemeClr val="tx2"/>
                </a:solidFill>
              </a:rPr>
              <a:t>dwar</a:t>
            </a:r>
            <a:r>
              <a:rPr lang="pl-PL" sz="2200" dirty="0" err="1" smtClean="0">
                <a:solidFill>
                  <a:schemeClr val="tx2"/>
                </a:solidFill>
              </a:rPr>
              <a:t>ve</a:t>
            </a:r>
            <a:r>
              <a:rPr lang="en-US" sz="2200" dirty="0" smtClean="0">
                <a:solidFill>
                  <a:schemeClr val="tx2"/>
                </a:solidFill>
              </a:rPr>
              <a:t>s</a:t>
            </a:r>
            <a:r>
              <a:rPr lang="en-US" sz="2200" dirty="0">
                <a:solidFill>
                  <a:schemeClr val="tx2"/>
                </a:solidFill>
              </a:rPr>
              <a:t>, who guarded the pots of gold at the end of the rainbow.</a:t>
            </a:r>
          </a:p>
        </p:txBody>
      </p:sp>
      <p:pic>
        <p:nvPicPr>
          <p:cNvPr id="5" name="Obraz 5" descr="Obraz zawierający niebieski&#10;&#10;Opis wygenerowany automatycznie">
            <a:extLst>
              <a:ext uri="{FF2B5EF4-FFF2-40B4-BE49-F238E27FC236}">
                <a16:creationId xmlns="" xmlns:a16="http://schemas.microsoft.com/office/drawing/2014/main" id="{144533A7-3BB2-4FC3-BE46-F60C86E3E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-1" b="10127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2DB257-3E16-4A3C-9E28-468282812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E64648-E5BF-4184-AF04-5325D5D9E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B89DF47-7F4F-4EFF-B791-FD95AE360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458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2BD979-9D12-49DC-B0D5-F4EEEBB0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377" y="1143000"/>
            <a:ext cx="5167223" cy="889958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chemeClr val="tx2"/>
                </a:solidFill>
              </a:rPr>
              <a:t>               MEALS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EBA65D5-C28C-48DD-8A24-F3A0399F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22" y="1861263"/>
            <a:ext cx="5323096" cy="38537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Durning the celebration of St. Patrick's Day you can prepare:</a:t>
            </a: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- Irish stew</a:t>
            </a: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- shamrock-shaped cookies</a:t>
            </a: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- muffins with green cream </a:t>
            </a: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- some beer snacks</a:t>
            </a: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- green snacks</a:t>
            </a: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>
                <a:solidFill>
                  <a:schemeClr val="tx2"/>
                </a:solidFill>
              </a:rPr>
              <a:t>YT:</a:t>
            </a:r>
            <a:r>
              <a:rPr lang="pl-PL" sz="2000">
                <a:solidFill>
                  <a:schemeClr val="tx2"/>
                </a:solidFill>
                <a:ea typeface="+mn-lt"/>
                <a:cs typeface="+mn-lt"/>
              </a:rPr>
              <a:t> https://www.youtube.com/watch?v=xpiI9q-eWe4</a:t>
            </a:r>
            <a:endParaRPr lang="pl-PL" sz="2000">
              <a:solidFill>
                <a:schemeClr val="tx2"/>
              </a:solidFill>
            </a:endParaRPr>
          </a:p>
        </p:txBody>
      </p:sp>
      <p:pic>
        <p:nvPicPr>
          <p:cNvPr id="7" name="Obraz 7" descr="Obraz zawierający wewnątrz, warzywo&#10;&#10;Opis wygenerowany automatycznie">
            <a:extLst>
              <a:ext uri="{FF2B5EF4-FFF2-40B4-BE49-F238E27FC236}">
                <a16:creationId xmlns="" xmlns:a16="http://schemas.microsoft.com/office/drawing/2014/main" id="{21433E6A-4B89-4399-BFDD-24E9D73FF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0" r="26137" b="1"/>
          <a:stretch/>
        </p:blipFill>
        <p:spPr>
          <a:xfrm>
            <a:off x="6861142" y="739599"/>
            <a:ext cx="4620542" cy="53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027CAEDE-D92D-4745-8749-71019415A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00C96CB6-3880-40E6-A4BF-F64E7D1E42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605F2FE-5045-402E-BE04-80234666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pl-PL"/>
              <a:t>   GREEN COLOR</a:t>
            </a:r>
          </a:p>
        </p:txBody>
      </p:sp>
      <p:graphicFrame>
        <p:nvGraphicFramePr>
          <p:cNvPr id="12" name="Symbol zastępczy obrazu 2">
            <a:extLst>
              <a:ext uri="{FF2B5EF4-FFF2-40B4-BE49-F238E27FC236}">
                <a16:creationId xmlns="" xmlns:a16="http://schemas.microsoft.com/office/drawing/2014/main" id="{8FBD0728-1DD4-4D8B-AD96-FEA53865E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23807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118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zewnętrzne, taniec, sport&#10;&#10;Opis wygenerowany automatycznie">
            <a:extLst>
              <a:ext uri="{FF2B5EF4-FFF2-40B4-BE49-F238E27FC236}">
                <a16:creationId xmlns="" xmlns:a16="http://schemas.microsoft.com/office/drawing/2014/main" id="{D6C9A29F-F43B-4EB8-BCFE-298DC0AD8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12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37EB2D10-B294-4E72-B741-222D6E13F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92" r="-1" b="-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A07B9FC5-89E8-4D88-A08B-FC16E479F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98" r="-3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6A1CAC3-A129-43F8-8881-63D3E319A7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CCE41C-FBFB-44B8-BE25-7F555613C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budynek, woda, zewnętrzne, zielony&#10;&#10;Opis wygenerowany automatycznie">
            <a:extLst>
              <a:ext uri="{FF2B5EF4-FFF2-40B4-BE49-F238E27FC236}">
                <a16:creationId xmlns="" xmlns:a16="http://schemas.microsoft.com/office/drawing/2014/main" id="{F713D5A4-DF37-452D-B085-6CC132421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8" y="4067085"/>
            <a:ext cx="5063525" cy="2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9074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2B3A21"/>
      </a:dk2>
      <a:lt2>
        <a:srgbClr val="E8E2E3"/>
      </a:lt2>
      <a:accent1>
        <a:srgbClr val="45B0A2"/>
      </a:accent1>
      <a:accent2>
        <a:srgbClr val="3BB170"/>
      </a:accent2>
      <a:accent3>
        <a:srgbClr val="47B54A"/>
      </a:accent3>
      <a:accent4>
        <a:srgbClr val="69B13B"/>
      </a:accent4>
      <a:accent5>
        <a:srgbClr val="95A942"/>
      </a:accent5>
      <a:accent6>
        <a:srgbClr val="B1973B"/>
      </a:accent6>
      <a:hlink>
        <a:srgbClr val="698A2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191</Words>
  <Application>Microsoft Office PowerPoint</Application>
  <PresentationFormat>Panoramiczny</PresentationFormat>
  <Paragraphs>31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AvenirNext LT Pro Medium</vt:lpstr>
      <vt:lpstr>BlockprintVTI</vt:lpstr>
      <vt:lpstr>ST. PATRICK'S DAY</vt:lpstr>
      <vt:lpstr>CELEBRATION</vt:lpstr>
      <vt:lpstr> WHO WAS ST. PATRICK?</vt:lpstr>
      <vt:lpstr>                          SYMBOLS</vt:lpstr>
      <vt:lpstr>LEGENDS</vt:lpstr>
      <vt:lpstr>LEPRECHAUN</vt:lpstr>
      <vt:lpstr>               MEALS</vt:lpstr>
      <vt:lpstr>   GREEN COLOR</vt:lpstr>
      <vt:lpstr>Prezentacja programu PowerPoint</vt:lpstr>
      <vt:lpstr>                         MADE BY:               Aleksandra Pytel kl. VII 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Anna Przysiężniuk</cp:lastModifiedBy>
  <cp:revision>428</cp:revision>
  <dcterms:created xsi:type="dcterms:W3CDTF">2021-03-15T11:11:21Z</dcterms:created>
  <dcterms:modified xsi:type="dcterms:W3CDTF">2021-10-20T15:23:26Z</dcterms:modified>
</cp:coreProperties>
</file>