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F8E08-BCC8-4F00-836F-7DE91926648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55F03-705C-473A-9363-370CA7B3EEA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55F03-705C-473A-9363-370CA7B3EEA0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8438-DBDF-4B3C-9C20-A1072CA52B4A}" type="datetimeFigureOut">
              <a:rPr lang="pl-PL" smtClean="0"/>
              <a:t>2019-12-18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CC16-5F82-400C-9A92-7E60980E131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pl-PL" dirty="0" smtClean="0"/>
              <a:t>BEZPIECZNE FERIE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501317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Ferie są po to abyś odpoczywał, bawił się, realizował swoje zainteresowania, na które w okresie nauki brakuje Ci czasu. </a:t>
            </a:r>
            <a:endParaRPr lang="pl-PL" sz="2800" dirty="0"/>
          </a:p>
        </p:txBody>
      </p:sp>
      <p:pic>
        <p:nvPicPr>
          <p:cNvPr id="5" name="Obraz 4" descr="IMG_2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220072" cy="3481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14908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Jeśli jedziesz na zimowisko – to wspaniale. Poznasz wiele ciekawych miejsc, nowe koleżanki i kolegów. Opiekunowie zapewnią Ci wiele atrakcji i bezpieczeństwo. Słuchaj ich i nie oddalaj się z miejsca zabawy bez ich wiedzy. Wrócisz do domu z głowa pełną niezapomnianych wrażeń. </a:t>
            </a:r>
            <a:endParaRPr lang="pl-PL" sz="2400" dirty="0"/>
          </a:p>
        </p:txBody>
      </p:sp>
      <p:pic>
        <p:nvPicPr>
          <p:cNvPr id="3" name="Obraz 2" descr="20180216_090848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5212071" cy="2931790"/>
          </a:xfrm>
          <a:prstGeom prst="rect">
            <a:avLst/>
          </a:prstGeom>
        </p:spPr>
      </p:pic>
      <p:pic>
        <p:nvPicPr>
          <p:cNvPr id="4" name="Obraz 3" descr="zimowe02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988840"/>
            <a:ext cx="18002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54868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Nie wyjeżdżasz na zimowisko? - To też dobrze. Twoje otoczenie i Twój dom też są ciekawe. Będziesz miał co robić. Czasami jednak zostaniesz w domu sam. Dla własnego bezpieczeństwa zamknij drzwi od wewnątrz. W czasie nieobecności rodziców lub opiekunów nie wpuszczaj nikogo do mieszkania, bez względu na to, za kogo się podaje (np.: policjanta, listonosza czy znajomego rodziców). </a:t>
            </a:r>
          </a:p>
          <a:p>
            <a:r>
              <a:rPr lang="pl-PL" sz="2400" dirty="0" smtClean="0"/>
              <a:t>Nie otwieraj drzwi, żeby sprawdzić, czy osoba pukająca już odeszła. </a:t>
            </a:r>
          </a:p>
          <a:p>
            <a:endParaRPr lang="pl-PL" sz="2400" dirty="0"/>
          </a:p>
          <a:p>
            <a:r>
              <a:rPr lang="pl-PL" sz="2400" dirty="0" smtClean="0"/>
              <a:t>Pamiętaj o bezpieczeństwie w Internecie</a:t>
            </a:r>
            <a:endParaRPr lang="pl-PL" sz="2400" dirty="0"/>
          </a:p>
        </p:txBody>
      </p:sp>
      <p:pic>
        <p:nvPicPr>
          <p:cNvPr id="4" name="Obraz 3" descr="drzwi-ruchomy-obrazek-00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3645024"/>
            <a:ext cx="857250" cy="1143000"/>
          </a:xfrm>
          <a:prstGeom prst="rect">
            <a:avLst/>
          </a:prstGeom>
        </p:spPr>
      </p:pic>
      <p:pic>
        <p:nvPicPr>
          <p:cNvPr id="5" name="Obraz 4" descr="komputer_www_gify_liq_pl (27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653136"/>
            <a:ext cx="18192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028343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Jeśli będziesz bawić się poza domem – pamiętaj!!!</a:t>
            </a:r>
          </a:p>
          <a:p>
            <a:endParaRPr lang="pl-PL" sz="2400" dirty="0"/>
          </a:p>
          <a:p>
            <a:r>
              <a:rPr lang="pl-PL" sz="2400" dirty="0" smtClean="0"/>
              <a:t>- KLUCZE do mieszkania chowaj pod ubraniem,</a:t>
            </a:r>
          </a:p>
          <a:p>
            <a:r>
              <a:rPr lang="pl-PL" sz="2400" dirty="0" smtClean="0"/>
              <a:t>- NIE podawaj nikomu swojego adresu zamieszkania,</a:t>
            </a:r>
          </a:p>
          <a:p>
            <a:r>
              <a:rPr lang="pl-PL" sz="2400" dirty="0" smtClean="0"/>
              <a:t>- NIE opowiadaj o wyposażeniu domu i zasobach majątkowych</a:t>
            </a:r>
          </a:p>
          <a:p>
            <a:r>
              <a:rPr lang="pl-PL" sz="2400" dirty="0" smtClean="0"/>
              <a:t>  rodziny,</a:t>
            </a:r>
          </a:p>
          <a:p>
            <a:r>
              <a:rPr lang="pl-PL" sz="2400" dirty="0" smtClean="0"/>
              <a:t>- NIE ufaj osobom obcym,</a:t>
            </a:r>
          </a:p>
          <a:p>
            <a:r>
              <a:rPr lang="pl-PL" sz="2400" dirty="0" smtClean="0"/>
              <a:t>- NIE bierz od nich proponowanych słodyczy, </a:t>
            </a:r>
          </a:p>
          <a:p>
            <a:pPr>
              <a:buFontTx/>
              <a:buChar char="-"/>
            </a:pPr>
            <a:r>
              <a:rPr lang="pl-PL" sz="2400" dirty="0" smtClean="0"/>
              <a:t> NIE korzystaj z ich zaproszenia na spacer lub do domu,</a:t>
            </a:r>
          </a:p>
          <a:p>
            <a:pPr>
              <a:buFontTx/>
              <a:buChar char="-"/>
            </a:pPr>
            <a:r>
              <a:rPr lang="pl-PL" sz="2400" dirty="0" smtClean="0"/>
              <a:t> NIE wsiadaj do samochodu osób nieznajomych, </a:t>
            </a:r>
          </a:p>
        </p:txBody>
      </p:sp>
      <p:pic>
        <p:nvPicPr>
          <p:cNvPr id="4" name="Obraz 3" descr="gory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908720"/>
            <a:ext cx="952500" cy="952500"/>
          </a:xfrm>
          <a:prstGeom prst="rect">
            <a:avLst/>
          </a:prstGeom>
        </p:spPr>
      </p:pic>
      <p:pic>
        <p:nvPicPr>
          <p:cNvPr id="5" name="Obraz 4" descr="klucz-ruchomy-obrazek-00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869159"/>
            <a:ext cx="1647056" cy="13725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83671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BAW się tylko w miejscach przeznaczonych do zabawy</a:t>
            </a:r>
          </a:p>
          <a:p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 smtClean="0"/>
              <a:t>NIE rzucaj śnieżkami w pieszych, samochody lub okna, </a:t>
            </a:r>
          </a:p>
          <a:p>
            <a:pPr>
              <a:buFontTx/>
              <a:buChar char="-"/>
            </a:pPr>
            <a:r>
              <a:rPr lang="pl-PL" sz="2400" dirty="0"/>
              <a:t> </a:t>
            </a:r>
            <a:r>
              <a:rPr lang="pl-PL" sz="2400" dirty="0" smtClean="0"/>
              <a:t>NIE ślizgaj się na zamarzniętym stawie lub rzece, </a:t>
            </a:r>
          </a:p>
          <a:p>
            <a:pPr>
              <a:buFontTx/>
              <a:buChar char="-"/>
            </a:pPr>
            <a:r>
              <a:rPr lang="pl-PL" sz="2400" dirty="0" smtClean="0"/>
              <a:t> NIE zjeżdżaj na sankach na ulice i torowiska, </a:t>
            </a:r>
          </a:p>
          <a:p>
            <a:pPr>
              <a:buFontTx/>
              <a:buChar char="-"/>
            </a:pPr>
            <a:r>
              <a:rPr lang="pl-PL" sz="2400" dirty="0" smtClean="0"/>
              <a:t>NIE doczepiaj sanek do samochodu, </a:t>
            </a:r>
          </a:p>
          <a:p>
            <a:r>
              <a:rPr lang="pl-PL" sz="2400" dirty="0" smtClean="0"/>
              <a:t>- NIE oddalaj się z miejsca zabawy bez wiedzy rodziców lub opiekunów. </a:t>
            </a:r>
            <a:endParaRPr lang="pl-PL" sz="2400" dirty="0"/>
          </a:p>
        </p:txBody>
      </p:sp>
      <p:pic>
        <p:nvPicPr>
          <p:cNvPr id="3" name="Obraz 2" descr="13bea79d85_82857002_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717032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62068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Zawsze pamiętaj o bezpieczeństwie własnym i kolegów.</a:t>
            </a:r>
          </a:p>
          <a:p>
            <a:endParaRPr lang="pl-PL" sz="2400" dirty="0" smtClean="0"/>
          </a:p>
          <a:p>
            <a:r>
              <a:rPr lang="pl-PL" sz="2400" dirty="0" smtClean="0"/>
              <a:t>Przestrzegaj przepisów bezpieczeństwa na drodze.</a:t>
            </a:r>
          </a:p>
          <a:p>
            <a:endParaRPr lang="pl-PL" sz="2400" dirty="0" smtClean="0"/>
          </a:p>
          <a:p>
            <a:r>
              <a:rPr lang="pl-PL" sz="2400" dirty="0" smtClean="0"/>
              <a:t>Noś odblaski!</a:t>
            </a:r>
          </a:p>
          <a:p>
            <a:endParaRPr lang="pl-PL" sz="2400" dirty="0"/>
          </a:p>
          <a:p>
            <a:endParaRPr lang="pl-PL" sz="2400" dirty="0" smtClean="0"/>
          </a:p>
          <a:p>
            <a:r>
              <a:rPr lang="pl-PL" sz="2400" dirty="0" smtClean="0"/>
              <a:t> </a:t>
            </a:r>
            <a:endParaRPr lang="pl-PL" sz="2400" dirty="0" smtClean="0"/>
          </a:p>
        </p:txBody>
      </p:sp>
      <p:pic>
        <p:nvPicPr>
          <p:cNvPr id="3" name="Obraz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4290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27182" cy="490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119675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Poza tym baw się dobrze i odpoczywaj - życzymy Ci udanych i bezpiecznych wakacji. </a:t>
            </a:r>
            <a:endParaRPr lang="pl-PL" sz="2400" dirty="0"/>
          </a:p>
        </p:txBody>
      </p:sp>
      <p:pic>
        <p:nvPicPr>
          <p:cNvPr id="3" name="Obraz 2" descr="balwan-ruchomy-obrazek-01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708920"/>
            <a:ext cx="42862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323</Words>
  <Application>Microsoft Office PowerPoint</Application>
  <PresentationFormat>Pokaz na ekranie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BEZPIECZNE FERIE 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</dc:title>
  <dc:creator>TOSHIBA</dc:creator>
  <cp:lastModifiedBy>TOSHIBA</cp:lastModifiedBy>
  <cp:revision>1</cp:revision>
  <dcterms:created xsi:type="dcterms:W3CDTF">2019-12-18T09:10:46Z</dcterms:created>
  <dcterms:modified xsi:type="dcterms:W3CDTF">2019-12-18T10:14:54Z</dcterms:modified>
</cp:coreProperties>
</file>